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/>
    <p:restoredTop sz="94635"/>
  </p:normalViewPr>
  <p:slideViewPr>
    <p:cSldViewPr snapToGrid="0" snapToObjects="1">
      <p:cViewPr varScale="1">
        <p:scale>
          <a:sx n="146" d="100"/>
          <a:sy n="146" d="100"/>
        </p:scale>
        <p:origin x="122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200EC-6CF6-C549-8236-37B9CECE0C29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C43CC-AF6F-2146-879E-AF684D95D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9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9F6B0-D334-3BBE-D1D7-DDD4DB70D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4A165D-5D1D-4565-AEC0-273F2C338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395953-3D75-1484-2136-966099F94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B73A2-8D13-273D-E79A-252AD3CDF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254764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2381794"/>
            <a:ext cx="7879841" cy="16792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Secure API Design and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0693" y="4619624"/>
            <a:ext cx="2960084" cy="593327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1500" dirty="0"/>
              <a:t>Kamran Khalid</a:t>
            </a:r>
          </a:p>
          <a:p>
            <a:pPr algn="r">
              <a:lnSpc>
                <a:spcPct val="90000"/>
              </a:lnSpc>
            </a:pPr>
            <a:r>
              <a:rPr lang="en-US" sz="1500" dirty="0"/>
              <a:t>Senior Backend Developer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/>
              <a:t>Rate Limiting &amp; Throttling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/>
              <a:t>Prevents brute-force &amp; abuse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Use token bucket or sliding window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Example: 5 logins / 15 min per IP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 dirty="0"/>
              <a:t>Secrets &amp; CI/CD Security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Never hardcode secrets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Use AWS Secrets Manager or Vault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69D66E-F967-1C28-A5FF-9D9E93B52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2CDE278-204F-7FEC-2D39-485967FF431F}"/>
              </a:ext>
            </a:extLst>
          </p:cNvPr>
          <p:cNvSpPr txBox="1">
            <a:spLocks/>
          </p:cNvSpPr>
          <p:nvPr/>
        </p:nvSpPr>
        <p:spPr>
          <a:xfrm>
            <a:off x="1143000" y="4914855"/>
            <a:ext cx="6858000" cy="7867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100"/>
              <a:t>Thank You!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73F7A9-FEDD-78C0-4652-A4861F08E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009" y="876301"/>
            <a:ext cx="3716481" cy="37164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3C5AB1-D0B1-2ADD-2D50-68AE547C9D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083" y="1061141"/>
            <a:ext cx="3835875" cy="334680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B0F380AC-9202-53E9-8D39-90E7C2AC7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6737460"/>
            <a:ext cx="9144000" cy="123364"/>
            <a:chOff x="1" y="6737460"/>
            <a:chExt cx="12192000" cy="12336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9334AC3-F97B-AAEB-193C-D6FEF2851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320" y="703141"/>
              <a:ext cx="123362" cy="12192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CF0F8F8-6D3A-38F2-F9D7-AA175316B2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40559" y="4909383"/>
              <a:ext cx="123362" cy="3779520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8313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pPr algn="l"/>
            <a:r>
              <a:rPr lang="en-US" sz="5200" dirty="0"/>
              <a:t>Why API Security Matters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APIs = Front Door to modern apps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FinTech = Money, Identity, Trust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Weak security → breaches, GDPR fines, reputation loss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pPr algn="l"/>
            <a:r>
              <a:rPr lang="en-US" sz="5200" dirty="0"/>
              <a:t>Common API Attacks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BOLA: change /user/123 → /user/124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Broken Authentication: weak JWTs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Token Theft &amp; Replay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Business Logic Abuse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pPr algn="l"/>
            <a:r>
              <a:rPr lang="en-US" sz="5200" dirty="0" err="1"/>
              <a:t>AuthN</a:t>
            </a:r>
            <a:r>
              <a:rPr lang="en-US" sz="5200" dirty="0"/>
              <a:t> vs </a:t>
            </a:r>
            <a:r>
              <a:rPr lang="en-US" sz="5200" dirty="0" err="1"/>
              <a:t>AuthZ</a:t>
            </a:r>
            <a:endParaRPr lang="en-US" sz="5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Authentication (</a:t>
            </a:r>
            <a:r>
              <a:rPr lang="en-US" sz="1900" dirty="0" err="1"/>
              <a:t>AuthN</a:t>
            </a:r>
            <a:r>
              <a:rPr lang="en-US" sz="1900" dirty="0"/>
              <a:t>): Who are you?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Authorization (</a:t>
            </a:r>
            <a:r>
              <a:rPr lang="en-US" sz="1900" dirty="0" err="1"/>
              <a:t>AuthZ</a:t>
            </a:r>
            <a:r>
              <a:rPr lang="en-US" sz="1900" dirty="0"/>
              <a:t>): What can you do?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Example: Login vs Role-based Access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/>
              <a:t>OAuth 2.0 &amp; OIDC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/>
              <a:t>OAuth 2.0: Delegated access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OIDC: Authentication layer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Flows: Authorization Code, Client Credentials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/>
              <a:t>JWT — Pros &amp; Pitfalls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Pros: Stateless, scalable, holds claims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Pitfalls: Hard to revoke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Best: Verify signature &amp; expiry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/>
              <a:t>Token Storage &amp; Rotation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/>
              <a:t>Web → HttpOnly cookies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Mobile → Secure storage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Rotation: Use refresh tokens &amp; invalidate old ones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 dirty="0"/>
              <a:t>Transport &amp; Network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 dirty="0"/>
              <a:t>TLS 1.2/1.3 only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HSTS, </a:t>
            </a:r>
            <a:r>
              <a:rPr lang="en-US" sz="1900" dirty="0" err="1"/>
              <a:t>mTLS</a:t>
            </a:r>
            <a:endParaRPr lang="en-US" sz="1900" dirty="0"/>
          </a:p>
          <a:p>
            <a:pPr>
              <a:spcAft>
                <a:spcPts val="600"/>
              </a:spcAft>
              <a:defRPr sz="1800"/>
            </a:pPr>
            <a:r>
              <a:rPr lang="en-US" sz="1900" dirty="0"/>
              <a:t>API Gateway &amp; WAF for rate limiting &amp; filtering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/>
              <a:t>Request-Level Security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 sz="1800"/>
            </a:pPr>
            <a:r>
              <a:rPr lang="en-US" sz="1900"/>
              <a:t>Validate input &amp; Content-Type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Parameterized Queries</a:t>
            </a:r>
          </a:p>
          <a:p>
            <a:pPr>
              <a:spcAft>
                <a:spcPts val="600"/>
              </a:spcAft>
              <a:defRPr sz="1800"/>
            </a:pPr>
            <a:r>
              <a:rPr lang="en-US" sz="1900"/>
              <a:t>Sanitize responses to avoid leaks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228</Words>
  <Application>Microsoft Macintosh PowerPoint</Application>
  <PresentationFormat>On-screen Show (4:3)</PresentationFormat>
  <Paragraphs>44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Secure API Design and Implementation</vt:lpstr>
      <vt:lpstr>Why API Security Matters</vt:lpstr>
      <vt:lpstr>Common API Attacks</vt:lpstr>
      <vt:lpstr>AuthN vs AuthZ</vt:lpstr>
      <vt:lpstr>OAuth 2.0 &amp; OIDC</vt:lpstr>
      <vt:lpstr>JWT — Pros &amp; Pitfalls</vt:lpstr>
      <vt:lpstr>Token Storage &amp; Rotation</vt:lpstr>
      <vt:lpstr>Transport &amp; Network</vt:lpstr>
      <vt:lpstr>Request-Level Security</vt:lpstr>
      <vt:lpstr>Rate Limiting &amp; Throttling</vt:lpstr>
      <vt:lpstr>Secrets &amp; CI/CD Security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Verofy® | Kamran Khalid</cp:lastModifiedBy>
  <cp:revision>19</cp:revision>
  <dcterms:created xsi:type="dcterms:W3CDTF">2013-01-27T09:14:16Z</dcterms:created>
  <dcterms:modified xsi:type="dcterms:W3CDTF">2025-10-20T22:39:08Z</dcterms:modified>
  <cp:category/>
</cp:coreProperties>
</file>